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686" r:id="rId2"/>
    <p:sldMasterId id="2147483716" r:id="rId3"/>
  </p:sldMasterIdLst>
  <p:notesMasterIdLst>
    <p:notesMasterId r:id="rId29"/>
  </p:notesMasterIdLst>
  <p:handoutMasterIdLst>
    <p:handoutMasterId r:id="rId30"/>
  </p:handoutMasterIdLst>
  <p:sldIdLst>
    <p:sldId id="277" r:id="rId4"/>
    <p:sldId id="399" r:id="rId5"/>
    <p:sldId id="400" r:id="rId6"/>
    <p:sldId id="426" r:id="rId7"/>
    <p:sldId id="401" r:id="rId8"/>
    <p:sldId id="402" r:id="rId9"/>
    <p:sldId id="421" r:id="rId10"/>
    <p:sldId id="408" r:id="rId11"/>
    <p:sldId id="410" r:id="rId12"/>
    <p:sldId id="409" r:id="rId13"/>
    <p:sldId id="404" r:id="rId14"/>
    <p:sldId id="413" r:id="rId15"/>
    <p:sldId id="415" r:id="rId16"/>
    <p:sldId id="414" r:id="rId17"/>
    <p:sldId id="416" r:id="rId18"/>
    <p:sldId id="417" r:id="rId19"/>
    <p:sldId id="418" r:id="rId20"/>
    <p:sldId id="419" r:id="rId21"/>
    <p:sldId id="420" r:id="rId22"/>
    <p:sldId id="423" r:id="rId23"/>
    <p:sldId id="411" r:id="rId24"/>
    <p:sldId id="405" r:id="rId25"/>
    <p:sldId id="412" r:id="rId26"/>
    <p:sldId id="407" r:id="rId27"/>
    <p:sldId id="42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05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787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60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ulmjoseph.com/need-develop-online-news-portal-2017" TargetMode="External"/><Relationship Id="rId2" Type="http://schemas.openxmlformats.org/officeDocument/2006/relationships/hyperlink" Target="https://www.tandfonline.com/doi/pdf/10.1080/21670811.2012.740273" TargetMode="Externa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www.blazemeter.com/blog/how-use-postman-manage-and-execute-your-apis/" TargetMode="External"/><Relationship Id="rId4" Type="http://schemas.openxmlformats.org/officeDocument/2006/relationships/hyperlink" Target="https://www.youtube.com/watch?v=O5Oy1226LX4&amp;t=3349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1" y="6053794"/>
            <a:ext cx="12196420" cy="439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197" y="5901985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9506857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98031" y="1476029"/>
            <a:ext cx="6829425" cy="2797237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Submitted in the partial fulfillment for the award of the degree of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BACHELOR OF ENGINEERING </a:t>
            </a:r>
            <a:endParaRPr lang="en-US" sz="2400" dirty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 IN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INTERNET OF THINGS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3" name="Right Triangle 42"/>
          <p:cNvSpPr/>
          <p:nvPr/>
        </p:nvSpPr>
        <p:spPr>
          <a:xfrm rot="10800000" flipV="1">
            <a:off x="9829797" y="5333999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359" y="6019560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780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43345" y="6014156"/>
            <a:ext cx="58826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AIT-CSE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56200" y="4713444"/>
            <a:ext cx="33362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Submitted by: </a:t>
            </a:r>
          </a:p>
          <a:p>
            <a:r>
              <a:rPr lang="en-US" sz="2000" dirty="0" err="1"/>
              <a:t>Amayra</a:t>
            </a:r>
            <a:r>
              <a:rPr lang="en-US" sz="2000" dirty="0"/>
              <a:t> 20bcs4544</a:t>
            </a:r>
          </a:p>
          <a:p>
            <a:r>
              <a:rPr lang="en-US" sz="2000" dirty="0" err="1"/>
              <a:t>Anshumaan</a:t>
            </a:r>
            <a:r>
              <a:rPr lang="en-US" sz="2000" dirty="0"/>
              <a:t> Sanjay 20bcs4545</a:t>
            </a:r>
          </a:p>
          <a:p>
            <a:r>
              <a:rPr lang="en-US" sz="2000" dirty="0"/>
              <a:t>Neha Sharma 20bcs4576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681250" y="4725655"/>
            <a:ext cx="2971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Under the Supervision of: </a:t>
            </a:r>
            <a:endParaRPr lang="en-US" sz="2000" dirty="0"/>
          </a:p>
          <a:p>
            <a:r>
              <a:rPr lang="en-US" sz="2000" dirty="0"/>
              <a:t>Rajat Tiwari </a:t>
            </a:r>
          </a:p>
          <a:p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2807808" y="465675"/>
            <a:ext cx="6455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 Black" pitchFamily="34" charset="0"/>
              </a:rPr>
              <a:t>News Feed App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Language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Java – </a:t>
            </a:r>
          </a:p>
          <a:p>
            <a:pPr marL="0" indent="0">
              <a:buNone/>
            </a:pPr>
            <a:r>
              <a:rPr lang="en-US" dirty="0"/>
              <a:t>      Java is an Object Oriented Programming structure that can be </a:t>
            </a:r>
          </a:p>
          <a:p>
            <a:pPr marL="0" indent="0">
              <a:buNone/>
            </a:pPr>
            <a:r>
              <a:rPr lang="en-US" dirty="0"/>
              <a:t>      used to create complete applications that may run on a single     </a:t>
            </a:r>
          </a:p>
          <a:p>
            <a:pPr marL="0" indent="0">
              <a:buNone/>
            </a:pPr>
            <a:r>
              <a:rPr lang="en-US" dirty="0"/>
              <a:t>      computer or be distributed among servers and clients in a</a:t>
            </a:r>
          </a:p>
          <a:p>
            <a:pPr marL="0" indent="0">
              <a:buNone/>
            </a:pPr>
            <a:r>
              <a:rPr lang="en-US" dirty="0"/>
              <a:t>      network.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Java technology is used for developing both applets and   </a:t>
            </a:r>
          </a:p>
          <a:p>
            <a:pPr marL="0" indent="0">
              <a:buNone/>
            </a:pPr>
            <a:r>
              <a:rPr lang="en-US" dirty="0"/>
              <a:t>    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4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233" y="602742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and Outputs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C498791-92B4-47B7-816F-26F9C3D4933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3" y="2097287"/>
            <a:ext cx="7549773" cy="42467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6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042" y="492711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and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1983D-7A5E-4FA3-9E01-2E8F8E754641}"/>
              </a:ext>
            </a:extLst>
          </p:cNvPr>
          <p:cNvSpPr txBox="1"/>
          <p:nvPr/>
        </p:nvSpPr>
        <p:spPr>
          <a:xfrm flipH="1">
            <a:off x="915179" y="1955306"/>
            <a:ext cx="406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is the App icon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36D3E79-690F-4753-99C5-DAAD2990385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24" y="1975519"/>
            <a:ext cx="2016629" cy="4369364"/>
          </a:xfr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E91FA62-9267-462F-8B1F-F7AF28E0D5EE}"/>
              </a:ext>
            </a:extLst>
          </p:cNvPr>
          <p:cNvCxnSpPr>
            <a:cxnSpLocks/>
          </p:cNvCxnSpPr>
          <p:nvPr/>
        </p:nvCxnSpPr>
        <p:spPr>
          <a:xfrm>
            <a:off x="3568823" y="2139972"/>
            <a:ext cx="4119239" cy="272499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64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13" y="698235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and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6063F-BD40-4D85-B304-91807E05FD9F}"/>
              </a:ext>
            </a:extLst>
          </p:cNvPr>
          <p:cNvSpPr txBox="1"/>
          <p:nvPr/>
        </p:nvSpPr>
        <p:spPr>
          <a:xfrm>
            <a:off x="660313" y="2230060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Here Home Fragment and </a:t>
            </a:r>
          </a:p>
          <a:p>
            <a:r>
              <a:rPr lang="en-US" sz="1600" dirty="0"/>
              <a:t>     Sports Fragment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370E217-29AB-4BDC-A5D8-0F89D952097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83" y="1970843"/>
            <a:ext cx="2098786" cy="454737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B10C08-BA2E-44E4-AA65-E69DF0107E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86" y="1970843"/>
            <a:ext cx="2053716" cy="44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6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and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836E1D-3613-41EF-9F74-FD55423DA24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Here Entertainment Fragment and  </a:t>
            </a:r>
          </a:p>
          <a:p>
            <a:pPr marL="0" indent="0">
              <a:buNone/>
            </a:pPr>
            <a:r>
              <a:rPr lang="en-US" sz="1600" dirty="0"/>
              <a:t>     Health Fragment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BD6A3-3CE2-49E9-B46A-DA6BD3356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40" y="1823984"/>
            <a:ext cx="2127113" cy="4608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CFC9CC-222F-404B-802C-D6010716F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921" y="1823982"/>
            <a:ext cx="2127113" cy="46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0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68" y="566737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and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462DC6-F7BC-4711-8708-A178093744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13" y="1954932"/>
            <a:ext cx="2136198" cy="462843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DC088-9D4D-4C6E-B77D-876D64D6AE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59" y="1954932"/>
            <a:ext cx="2136199" cy="4628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B871A8-7BE6-4CCB-9940-885CF5EF1571}"/>
              </a:ext>
            </a:extLst>
          </p:cNvPr>
          <p:cNvSpPr txBox="1"/>
          <p:nvPr/>
        </p:nvSpPr>
        <p:spPr>
          <a:xfrm>
            <a:off x="982462" y="228686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Here </a:t>
            </a:r>
            <a:r>
              <a:rPr lang="en-US" dirty="0"/>
              <a:t>Science</a:t>
            </a:r>
            <a:r>
              <a:rPr lang="en-US" sz="1800" dirty="0"/>
              <a:t> Fragment and  </a:t>
            </a:r>
          </a:p>
          <a:p>
            <a:r>
              <a:rPr lang="en-US" sz="1800" dirty="0"/>
              <a:t>     Technology Fragment</a:t>
            </a:r>
          </a:p>
        </p:txBody>
      </p:sp>
    </p:spTree>
    <p:extLst>
      <p:ext uri="{BB962C8B-B14F-4D97-AF65-F5344CB8AC3E}">
        <p14:creationId xmlns:p14="http://schemas.microsoft.com/office/powerpoint/2010/main" val="3785113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66078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and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871A8-7BE6-4CCB-9940-885CF5EF1571}"/>
              </a:ext>
            </a:extLst>
          </p:cNvPr>
          <p:cNvSpPr txBox="1"/>
          <p:nvPr/>
        </p:nvSpPr>
        <p:spPr>
          <a:xfrm>
            <a:off x="609600" y="231350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Specific News of Sports and Health </a:t>
            </a:r>
          </a:p>
          <a:p>
            <a:r>
              <a:rPr lang="en-US" sz="1800" dirty="0"/>
              <a:t>   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108E1E-5FD4-45E3-8085-A2311C68A8C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62" y="1935037"/>
            <a:ext cx="2098922" cy="4547666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26D983-14D8-481A-94C5-A89EF8CBD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66" y="1935037"/>
            <a:ext cx="2103021" cy="45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62426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and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871A8-7BE6-4CCB-9940-885CF5EF1571}"/>
              </a:ext>
            </a:extLst>
          </p:cNvPr>
          <p:cNvSpPr txBox="1"/>
          <p:nvPr/>
        </p:nvSpPr>
        <p:spPr>
          <a:xfrm>
            <a:off x="609600" y="231350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news of</a:t>
            </a:r>
            <a:r>
              <a:rPr lang="en-US" sz="1800" dirty="0"/>
              <a:t> </a:t>
            </a:r>
            <a:r>
              <a:rPr lang="en-US" dirty="0"/>
              <a:t>Science</a:t>
            </a:r>
            <a:r>
              <a:rPr lang="en-US" sz="1800" dirty="0"/>
              <a:t> Fragment and  </a:t>
            </a:r>
          </a:p>
          <a:p>
            <a:r>
              <a:rPr lang="en-US" sz="1800" dirty="0"/>
              <a:t>     Entertainment 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EAE5087-B76D-4D62-B90E-CD77635F36F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926454"/>
            <a:ext cx="2066768" cy="4477998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128BC9-B368-4220-BC03-2C5A1C173F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60" y="1917578"/>
            <a:ext cx="2066768" cy="44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7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456" y="472951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and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871A8-7BE6-4CCB-9940-885CF5EF1571}"/>
              </a:ext>
            </a:extLst>
          </p:cNvPr>
          <p:cNvSpPr txBox="1"/>
          <p:nvPr/>
        </p:nvSpPr>
        <p:spPr>
          <a:xfrm>
            <a:off x="1053483" y="222472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news of</a:t>
            </a:r>
            <a:r>
              <a:rPr lang="en-US" sz="1800" dirty="0"/>
              <a:t> T</a:t>
            </a:r>
            <a:r>
              <a:rPr lang="en-US" dirty="0"/>
              <a:t>echnology</a:t>
            </a:r>
            <a:r>
              <a:rPr lang="en-US" sz="1800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BA0FA3-0348-4224-8D83-CDDBEFA33BC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60" y="1608658"/>
            <a:ext cx="2203110" cy="4776391"/>
          </a:xfrm>
        </p:spPr>
      </p:pic>
    </p:spTree>
    <p:extLst>
      <p:ext uri="{BB962C8B-B14F-4D97-AF65-F5344CB8AC3E}">
        <p14:creationId xmlns:p14="http://schemas.microsoft.com/office/powerpoint/2010/main" val="392755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0405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Results and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871A8-7BE6-4CCB-9940-885CF5EF1571}"/>
              </a:ext>
            </a:extLst>
          </p:cNvPr>
          <p:cNvSpPr txBox="1"/>
          <p:nvPr/>
        </p:nvSpPr>
        <p:spPr>
          <a:xfrm>
            <a:off x="1053483" y="303361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Here is the sharing icon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6F66B0A-0D72-475E-BCCC-0C09C88EC40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03" y="1723405"/>
            <a:ext cx="2243057" cy="4859957"/>
          </a:xfr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A2043C8-8F45-409B-BAE0-72A779C32B2B}"/>
              </a:ext>
            </a:extLst>
          </p:cNvPr>
          <p:cNvCxnSpPr/>
          <p:nvPr/>
        </p:nvCxnSpPr>
        <p:spPr>
          <a:xfrm flipV="1">
            <a:off x="4216893" y="2077375"/>
            <a:ext cx="5007006" cy="120736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27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588220"/>
            <a:ext cx="10515600" cy="495225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Introduction to Project</a:t>
            </a:r>
          </a:p>
          <a:p>
            <a:r>
              <a:rPr lang="en-US" dirty="0">
                <a:latin typeface="Times New Roman"/>
                <a:cs typeface="Times New Roman"/>
              </a:rPr>
              <a:t>Problem Formulation</a:t>
            </a:r>
          </a:p>
          <a:p>
            <a:r>
              <a:rPr lang="en-US" dirty="0">
                <a:latin typeface="Times New Roman"/>
                <a:cs typeface="Times New Roman"/>
              </a:rPr>
              <a:t>Objectives of the work</a:t>
            </a:r>
          </a:p>
          <a:p>
            <a:r>
              <a:rPr lang="en-US" dirty="0">
                <a:latin typeface="Times New Roman"/>
                <a:cs typeface="Times New Roman"/>
              </a:rPr>
              <a:t>Methodology Used</a:t>
            </a:r>
          </a:p>
          <a:p>
            <a:r>
              <a:rPr lang="en-US" dirty="0">
                <a:latin typeface="Times New Roman"/>
                <a:cs typeface="Times New Roman"/>
              </a:rPr>
              <a:t>System Requirement Analysis</a:t>
            </a:r>
          </a:p>
          <a:p>
            <a:r>
              <a:rPr lang="en-US" spc="-10" dirty="0">
                <a:latin typeface="Times New Roman"/>
                <a:cs typeface="Times New Roman"/>
              </a:rPr>
              <a:t>Results and Outputs</a:t>
            </a:r>
          </a:p>
          <a:p>
            <a:r>
              <a:rPr lang="en-US" spc="-10" dirty="0">
                <a:latin typeface="Times New Roman"/>
                <a:cs typeface="Times New Roman"/>
              </a:rPr>
              <a:t>Conclusion</a:t>
            </a:r>
          </a:p>
          <a:p>
            <a:r>
              <a:rPr lang="en-US" dirty="0">
                <a:latin typeface="Times New Roman"/>
                <a:cs typeface="Times New Roman"/>
              </a:rPr>
              <a:t>Future Scope</a:t>
            </a:r>
          </a:p>
          <a:p>
            <a:r>
              <a:rPr lang="en-US" dirty="0">
                <a:latin typeface="Times New Roman"/>
                <a:cs typeface="Times New Roman"/>
              </a:rPr>
              <a:t>References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3648" y="508807"/>
            <a:ext cx="2460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/>
                <a:cs typeface="Times New Roman"/>
              </a:rPr>
              <a:t>Outline</a:t>
            </a:r>
            <a:endParaRPr lang="en-U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5982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7D96B-B9BB-4A20-9AAE-FA1F2714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4F150-C2B5-40BD-8DDA-0BC05ED0C991}"/>
              </a:ext>
            </a:extLst>
          </p:cNvPr>
          <p:cNvSpPr txBox="1"/>
          <p:nvPr/>
        </p:nvSpPr>
        <p:spPr>
          <a:xfrm>
            <a:off x="579267" y="577048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Output video:</a:t>
            </a:r>
            <a:endParaRPr lang="en-US" sz="5400" dirty="0"/>
          </a:p>
        </p:txBody>
      </p:sp>
      <p:pic>
        <p:nvPicPr>
          <p:cNvPr id="3" name="WhatsApp Video 2022-05-18 at 11.10.47 PM.mp4">
            <a:hlinkClick r:id="" action="ppaction://media"/>
            <a:extLst>
              <a:ext uri="{FF2B5EF4-FFF2-40B4-BE49-F238E27FC236}">
                <a16:creationId xmlns:a16="http://schemas.microsoft.com/office/drawing/2014/main" id="{EE47B26B-0D41-7A41-90BA-847E525C3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4280" y="381739"/>
            <a:ext cx="3086100" cy="63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9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Available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Short News:- News will be displayed in short format with title, image and little description in list view. It will help user to access required news faster. 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Sharing: User will be able to share news easily on social media.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Specific news: Specific news will be displayed according to the need of user. They can select which news the wants to fetch either sports or health or science or technology.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our project work, an attempt has been made to develop a News or information based app. We develop this project that helps the people and make them aware so that they can know any news on their finger tips 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establish this app we use various methodologies.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develop this project we have faced many problem but we hardly tried to develop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4488" y="676870"/>
            <a:ext cx="4224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80465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future we will provide location feature with automation can be implemented with means as user move from one city to other local news will change per it.</a:t>
            </a:r>
          </a:p>
          <a:p>
            <a:r>
              <a:rPr lang="en-US" dirty="0"/>
              <a:t>Data quality check needed.</a:t>
            </a:r>
          </a:p>
          <a:p>
            <a:r>
              <a:rPr lang="en-US" dirty="0"/>
              <a:t>As new ideas comes into the brain, we are going to implement them and provide the update soon to users. </a:t>
            </a:r>
          </a:p>
          <a:p>
            <a:r>
              <a:rPr lang="en-US" dirty="0"/>
              <a:t>In future we are going to add more features as per the Feedback received.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676870"/>
            <a:ext cx="5012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Future Scope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443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9956800" cy="11430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1600" dirty="0">
              <a:latin typeface="Times New Roman" pitchFamily="18" charset="0"/>
              <a:cs typeface="Times New Roman" pitchFamily="18" charset="0"/>
              <a:hlinkClick r:id="rId2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  <a:hlinkClick r:id="rId2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  <a:hlinkClick r:id="rId2"/>
              </a:rPr>
              <a:t>https://www.tandfonline.com/doi/pdf/10.1080/21670811.2012.740273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  <a:hlinkClick r:id="rId3"/>
              </a:rPr>
              <a:t>https://arulmjoseph.com/need-develop-online-news-portal-2017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  <a:hlinkClick r:id="rId4"/>
              </a:rPr>
              <a:t>https://www.youtube.com/watch?v=O5Oy1226LX4&amp;t=3349s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  <a:hlinkClick r:id="rId5"/>
              </a:rPr>
              <a:t>https://www.blazemeter.com/blog/how-use-postman-manage-and-execute-your-apis/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5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76833" y="1992702"/>
            <a:ext cx="7671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i="1" dirty="0">
                <a:ln w="10541" cmpd="sng">
                  <a:solidFill>
                    <a:srgbClr val="FE8637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E8637">
                        <a:tint val="40000"/>
                        <a:satMod val="250000"/>
                      </a:srgbClr>
                    </a:gs>
                    <a:gs pos="9000">
                      <a:srgbClr val="FE8637">
                        <a:tint val="52000"/>
                        <a:satMod val="300000"/>
                      </a:srgbClr>
                    </a:gs>
                    <a:gs pos="50000">
                      <a:srgbClr val="FE8637">
                        <a:shade val="20000"/>
                        <a:satMod val="300000"/>
                      </a:srgbClr>
                    </a:gs>
                    <a:gs pos="79000">
                      <a:srgbClr val="FE8637">
                        <a:tint val="52000"/>
                        <a:satMod val="300000"/>
                      </a:srgbClr>
                    </a:gs>
                    <a:gs pos="100000">
                      <a:srgbClr val="FE8637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a typeface="+mj-ea"/>
                <a:cs typeface="+mj-cs"/>
              </a:rPr>
              <a:t>THANK YOU</a:t>
            </a:r>
            <a:endParaRPr lang="en-US" sz="7200" b="1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purpose of the project is to develop an application which will display news articles. A news application is a big interactive database that tells a news story.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By showing each reader data that is specific to them, a news app can help each reader understand a story in a way that’s personally meaningful to them. 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676870"/>
            <a:ext cx="85587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Introduction to Project</a:t>
            </a:r>
          </a:p>
        </p:txBody>
      </p:sp>
    </p:spTree>
    <p:extLst>
      <p:ext uri="{BB962C8B-B14F-4D97-AF65-F5344CB8AC3E}">
        <p14:creationId xmlns:p14="http://schemas.microsoft.com/office/powerpoint/2010/main" val="340101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0621" y="860298"/>
            <a:ext cx="99568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“News feed application” will give you an easy access to news throughout the day and keeps you updated. It covers in-depth reporting of the current happenings in the country. Due to the growing use of android platform software cell phones, the need of a new and genuine android application is increasing.  This app does exactly what it promises and includes some other useful features as well.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9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are multiple news-sharing apps used by a single user and are often spammed with notifications. There is also a lot of fake news which gets shared.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news-sharing app wants to help users find relevant and important news easily every day and also understand explicitly that the news is not fake but from proper 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810" y="676870"/>
            <a:ext cx="7988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Problem Formulation</a:t>
            </a:r>
          </a:p>
        </p:txBody>
      </p:sp>
    </p:spTree>
    <p:extLst>
      <p:ext uri="{BB962C8B-B14F-4D97-AF65-F5344CB8AC3E}">
        <p14:creationId xmlns:p14="http://schemas.microsoft.com/office/powerpoint/2010/main" val="409303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The objective of the project is to develop a application for News feed app that can aware the people and provide the daily breaking news.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makes use of various technologies to get required information quickly, easily, colorfully and attractively.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Anytime, anywhere, anyone can know about the news or information by internet and User will be able to share news easily on social media.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9963" y="676870"/>
            <a:ext cx="83343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Objectives of the Work</a:t>
            </a:r>
          </a:p>
        </p:txBody>
      </p:sp>
    </p:spTree>
    <p:extLst>
      <p:ext uri="{BB962C8B-B14F-4D97-AF65-F5344CB8AC3E}">
        <p14:creationId xmlns:p14="http://schemas.microsoft.com/office/powerpoint/2010/main" val="47496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4798" y="565298"/>
            <a:ext cx="68339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Methodology Used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35379" y="1688672"/>
            <a:ext cx="1837427" cy="5662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News feed App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5439409" y="2264571"/>
            <a:ext cx="0" cy="1819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35379" y="2454959"/>
            <a:ext cx="1837421" cy="520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Main Activity class/main.xml file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20695" y="3164785"/>
            <a:ext cx="1837428" cy="409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Fragment Class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750498" y="4446497"/>
            <a:ext cx="10248935" cy="75807"/>
          </a:xfrm>
          <a:prstGeom prst="line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1256543" y="4503169"/>
            <a:ext cx="8630" cy="4885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10198526" y="4446497"/>
            <a:ext cx="0" cy="4870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4650918" y="4526037"/>
            <a:ext cx="0" cy="439683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6530625" y="4483311"/>
            <a:ext cx="0" cy="489306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8332419" y="4479777"/>
            <a:ext cx="2870" cy="469464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2841268" y="4522304"/>
            <a:ext cx="1886" cy="453966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4798" y="4991752"/>
            <a:ext cx="1452110" cy="461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HOME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407416" y="4906714"/>
            <a:ext cx="1632987" cy="506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TECHNOLOGY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534194" y="4927679"/>
            <a:ext cx="1632987" cy="505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SCIENCE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773829" y="4957632"/>
            <a:ext cx="1774838" cy="491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ENTERTAINMENT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098419" y="4952964"/>
            <a:ext cx="1464612" cy="500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SPORTS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9090" y="4949241"/>
            <a:ext cx="1569977" cy="489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508274" y="3749893"/>
            <a:ext cx="1855598" cy="435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MyPage</a:t>
            </a:r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Adapter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5F0134-5895-FA46-AD57-5B06D489B67F}"/>
              </a:ext>
            </a:extLst>
          </p:cNvPr>
          <p:cNvSpPr/>
          <p:nvPr/>
        </p:nvSpPr>
        <p:spPr>
          <a:xfrm>
            <a:off x="1807834" y="5973789"/>
            <a:ext cx="1680135" cy="4610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Postman API Monitoring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076236-ADC0-6548-849F-8A7F6CC774D7}"/>
              </a:ext>
            </a:extLst>
          </p:cNvPr>
          <p:cNvSpPr/>
          <p:nvPr/>
        </p:nvSpPr>
        <p:spPr>
          <a:xfrm>
            <a:off x="4650918" y="5949653"/>
            <a:ext cx="1606350" cy="4851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Collecting News APIs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80F01B-D8AD-6743-9E2E-A82A4F021A7C}"/>
              </a:ext>
            </a:extLst>
          </p:cNvPr>
          <p:cNvCxnSpPr>
            <a:cxnSpLocks/>
          </p:cNvCxnSpPr>
          <p:nvPr/>
        </p:nvCxnSpPr>
        <p:spPr>
          <a:xfrm flipV="1">
            <a:off x="1961621" y="5725465"/>
            <a:ext cx="7574937" cy="35447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F0C0AD-2DF9-4947-A5D8-B21204C1818D}"/>
              </a:ext>
            </a:extLst>
          </p:cNvPr>
          <p:cNvCxnSpPr/>
          <p:nvPr/>
        </p:nvCxnSpPr>
        <p:spPr>
          <a:xfrm rot="5400000">
            <a:off x="2664489" y="5576003"/>
            <a:ext cx="282587" cy="36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FE60C7D-B4F2-6342-A79A-659B4EB96FFC}"/>
              </a:ext>
            </a:extLst>
          </p:cNvPr>
          <p:cNvSpPr/>
          <p:nvPr/>
        </p:nvSpPr>
        <p:spPr>
          <a:xfrm>
            <a:off x="7643399" y="5949653"/>
            <a:ext cx="1559540" cy="4851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Firebase monitoring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354C9-B337-4D47-A9B3-FF52E77F6EBC}"/>
              </a:ext>
            </a:extLst>
          </p:cNvPr>
          <p:cNvCxnSpPr>
            <a:cxnSpLocks/>
          </p:cNvCxnSpPr>
          <p:nvPr/>
        </p:nvCxnSpPr>
        <p:spPr>
          <a:xfrm>
            <a:off x="2630389" y="5760912"/>
            <a:ext cx="0" cy="19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44F0A2-6777-A246-B25A-CAAE15B28801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5454093" y="5740569"/>
            <a:ext cx="0" cy="20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3450B2-0B13-CD46-98EB-B9F062BBC10D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423169" y="5760912"/>
            <a:ext cx="0" cy="18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DABF63-C60F-47C9-8297-7E8B5B7516DB}"/>
              </a:ext>
            </a:extLst>
          </p:cNvPr>
          <p:cNvCxnSpPr>
            <a:cxnSpLocks/>
          </p:cNvCxnSpPr>
          <p:nvPr/>
        </p:nvCxnSpPr>
        <p:spPr>
          <a:xfrm>
            <a:off x="5436073" y="3574741"/>
            <a:ext cx="0" cy="183329"/>
          </a:xfrm>
          <a:prstGeom prst="straightConnector1">
            <a:avLst/>
          </a:prstGeom>
          <a:ln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BAA7D4-E0F0-46F3-86E2-0E2D3F9BCD0F}"/>
              </a:ext>
            </a:extLst>
          </p:cNvPr>
          <p:cNvCxnSpPr>
            <a:cxnSpLocks/>
          </p:cNvCxnSpPr>
          <p:nvPr/>
        </p:nvCxnSpPr>
        <p:spPr>
          <a:xfrm>
            <a:off x="5428699" y="4207357"/>
            <a:ext cx="7509" cy="305578"/>
          </a:xfrm>
          <a:prstGeom prst="straightConnector1">
            <a:avLst/>
          </a:prstGeom>
          <a:ln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F803F2A-557C-4356-9484-20B62917F249}"/>
              </a:ext>
            </a:extLst>
          </p:cNvPr>
          <p:cNvCxnSpPr/>
          <p:nvPr/>
        </p:nvCxnSpPr>
        <p:spPr>
          <a:xfrm rot="5400000">
            <a:off x="2668158" y="5584594"/>
            <a:ext cx="282587" cy="36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0D7BE31-B79A-44A6-A268-564C32B43B92}"/>
              </a:ext>
            </a:extLst>
          </p:cNvPr>
          <p:cNvCxnSpPr/>
          <p:nvPr/>
        </p:nvCxnSpPr>
        <p:spPr>
          <a:xfrm rot="5400000">
            <a:off x="8697136" y="5592478"/>
            <a:ext cx="282587" cy="36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D55FC29-2E24-4FFC-84AA-8B27AF01E7F0}"/>
              </a:ext>
            </a:extLst>
          </p:cNvPr>
          <p:cNvCxnSpPr>
            <a:cxnSpLocks/>
          </p:cNvCxnSpPr>
          <p:nvPr/>
        </p:nvCxnSpPr>
        <p:spPr>
          <a:xfrm>
            <a:off x="5436073" y="2975417"/>
            <a:ext cx="0" cy="183329"/>
          </a:xfrm>
          <a:prstGeom prst="straightConnector1">
            <a:avLst/>
          </a:prstGeom>
          <a:ln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40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en-US" u="sng" dirty="0"/>
              <a:t>Android Studio </a:t>
            </a:r>
            <a:r>
              <a:rPr lang="en-US" dirty="0"/>
              <a:t>–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Android Studio is the Integrated Development Environment for Android app 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development.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Features </a:t>
            </a:r>
            <a:r>
              <a:rPr lang="en-US" dirty="0"/>
              <a:t>–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A fast and feature-rich emulator.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A unified </a:t>
            </a:r>
            <a:r>
              <a:rPr lang="en-US" dirty="0">
                <a:solidFill>
                  <a:srgbClr val="202124"/>
                </a:solidFill>
                <a:latin typeface="Times New Roman" pitchFamily="18" charset="0"/>
                <a:cs typeface="Times New Roman" pitchFamily="18" charset="0"/>
              </a:rPr>
              <a:t>environment where you can develop for all android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Times New Roman" pitchFamily="18" charset="0"/>
                <a:cs typeface="Times New Roman" pitchFamily="18" charset="0"/>
              </a:rPr>
              <a:t>        devices.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2231" y="676870"/>
            <a:ext cx="109440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System Requirement Analysis</a:t>
            </a:r>
          </a:p>
        </p:txBody>
      </p:sp>
    </p:spTree>
    <p:extLst>
      <p:ext uri="{BB962C8B-B14F-4D97-AF65-F5344CB8AC3E}">
        <p14:creationId xmlns:p14="http://schemas.microsoft.com/office/powerpoint/2010/main" val="8747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701336"/>
            <a:ext cx="9956800" cy="57726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u="sng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u="sng" dirty="0">
                <a:latin typeface="Times New Roman" pitchFamily="18" charset="0"/>
                <a:cs typeface="Times New Roman" pitchFamily="18" charset="0"/>
              </a:rPr>
              <a:t>API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–</a:t>
            </a:r>
          </a:p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   News API has been used for collecting different news sources at  one spot. </a:t>
            </a: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u="sng" dirty="0">
                <a:latin typeface="Times New Roman" pitchFamily="18" charset="0"/>
                <a:cs typeface="Times New Roman" pitchFamily="18" charset="0"/>
              </a:rPr>
              <a:t>Postman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– </a:t>
            </a:r>
          </a:p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      The Postman API allows you to programmatically access data stored in                 </a:t>
            </a:r>
          </a:p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      Postman account with ease.</a:t>
            </a: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u="sng" dirty="0">
                <a:latin typeface="Times New Roman" pitchFamily="18" charset="0"/>
                <a:cs typeface="Times New Roman" pitchFamily="18" charset="0"/>
              </a:rPr>
              <a:t>Android mobile device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– </a:t>
            </a:r>
          </a:p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      The Android operating system is a mobile operating system that was developed by   </a:t>
            </a:r>
          </a:p>
          <a:p>
            <a:pPr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      Google  to be primarily used for touchscreen devices, cell phones, and tablets.</a:t>
            </a: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Internet connectivity, laptop with Windows 7 and above.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9461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sz="1800" b="1" cap="none" dirty="0">
            <a:ln w="10541" cmpd="sng">
              <a:solidFill>
                <a:schemeClr val="accent1">
                  <a:shade val="88000"/>
                  <a:satMod val="110000"/>
                </a:schemeClr>
              </a:solidFill>
              <a:prstDash val="solid"/>
            </a:ln>
            <a:gradFill>
              <a:gsLst>
                <a:gs pos="0">
                  <a:schemeClr val="accent1">
                    <a:tint val="40000"/>
                    <a:satMod val="250000"/>
                  </a:schemeClr>
                </a:gs>
                <a:gs pos="9000">
                  <a:schemeClr val="accent1">
                    <a:tint val="52000"/>
                    <a:satMod val="300000"/>
                  </a:schemeClr>
                </a:gs>
                <a:gs pos="50000">
                  <a:schemeClr val="accent1">
                    <a:shade val="20000"/>
                    <a:satMod val="300000"/>
                  </a:schemeClr>
                </a:gs>
                <a:gs pos="79000">
                  <a:schemeClr val="accent1">
                    <a:tint val="52000"/>
                    <a:satMod val="300000"/>
                  </a:schemeClr>
                </a:gs>
                <a:gs pos="100000">
                  <a:schemeClr val="accent1">
                    <a:tint val="40000"/>
                    <a:satMod val="250000"/>
                  </a:schemeClr>
                </a:gs>
              </a:gsLst>
              <a:lin ang="5400000"/>
            </a:gra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6853</TotalTime>
  <Words>938</Words>
  <Application>Microsoft Office PowerPoint</Application>
  <PresentationFormat>Widescreen</PresentationFormat>
  <Paragraphs>173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Casper</vt:lpstr>
      <vt:lpstr>Century Schoolbook</vt:lpstr>
      <vt:lpstr>Times New Roman</vt:lpstr>
      <vt:lpstr>Wingdings</vt:lpstr>
      <vt:lpstr>Wingdings 2</vt:lpstr>
      <vt:lpstr>2_Office Theme</vt:lpstr>
      <vt:lpstr>Contents Slide Master</vt:lpstr>
      <vt:lpstr>Oriel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Language Used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Results and Outputs</vt:lpstr>
      <vt:lpstr>PowerPoint Presentation</vt:lpstr>
      <vt:lpstr>Available Features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Neha Sharma</cp:lastModifiedBy>
  <cp:revision>536</cp:revision>
  <dcterms:created xsi:type="dcterms:W3CDTF">2019-01-09T10:33:58Z</dcterms:created>
  <dcterms:modified xsi:type="dcterms:W3CDTF">2023-03-20T18:16:56Z</dcterms:modified>
</cp:coreProperties>
</file>